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6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15C1D-22F5-49C9-967B-15889B9DACDB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92DC1-3022-4C9B-8E56-380473A6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2DC1-3022-4C9B-8E56-380473A67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1B8F87-20A1-4F00-B90A-ED432B332815}" type="datetimeFigureOut">
              <a:rPr lang="en-US" smtClean="0"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D2ED254-739A-44EC-9E26-36B9B8DA47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end of reconstruction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Jim Crow Laws in the South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10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1371600"/>
            <a:ext cx="910254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8991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8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90815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1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PowerPoint Graphic Organizer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62200"/>
            <a:ext cx="2139696" cy="4011967"/>
          </a:xfrm>
        </p:spPr>
        <p:txBody>
          <a:bodyPr>
            <a:normAutofit/>
          </a:bodyPr>
          <a:lstStyle/>
          <a:p>
            <a:r>
              <a:rPr lang="en-US" sz="1800" b="1" i="1" u="sng" dirty="0" smtClean="0"/>
              <a:t>Right(s) Being </a:t>
            </a:r>
            <a:r>
              <a:rPr lang="en-US" sz="1800" b="1" i="1" dirty="0" smtClean="0"/>
              <a:t>Restricted: </a:t>
            </a:r>
            <a:r>
              <a:rPr lang="en-US" sz="1800" i="1" dirty="0" smtClean="0"/>
              <a:t>Civil Liberties that are Being Denied…</a:t>
            </a:r>
          </a:p>
          <a:p>
            <a:endParaRPr lang="en-US" sz="1800" i="1" dirty="0"/>
          </a:p>
          <a:p>
            <a:endParaRPr lang="en-US" sz="1800" i="1" dirty="0" smtClean="0"/>
          </a:p>
          <a:p>
            <a:r>
              <a:rPr lang="en-US" sz="1800" b="1" i="1" u="sng" dirty="0" smtClean="0"/>
              <a:t>Impact on African Americans:</a:t>
            </a:r>
            <a:r>
              <a:rPr lang="en-US" sz="1800" i="1" dirty="0" smtClean="0"/>
              <a:t> Long-term and Short-term effects of Jim Crow Laws…</a:t>
            </a:r>
            <a:endParaRPr lang="en-US" sz="1800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0620"/>
            <a:ext cx="4960554" cy="645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82124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5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05690"/>
            <a:ext cx="9109364" cy="627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1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641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6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4522"/>
            <a:ext cx="8824288" cy="452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447800"/>
            <a:ext cx="898357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5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486400" cy="63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4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1245</TotalTime>
  <Words>40</Words>
  <Application>Microsoft Office PowerPoint</Application>
  <PresentationFormat>On-screen Show (4:3)</PresentationFormat>
  <Paragraphs>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The end of reconstruction</vt:lpstr>
      <vt:lpstr>PowerPoint Graphic Organizer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reconstruction</dc:title>
  <dc:creator>Owner</dc:creator>
  <cp:lastModifiedBy>Owner</cp:lastModifiedBy>
  <cp:revision>6</cp:revision>
  <dcterms:created xsi:type="dcterms:W3CDTF">2013-01-16T00:42:02Z</dcterms:created>
  <dcterms:modified xsi:type="dcterms:W3CDTF">2015-07-21T02:35:04Z</dcterms:modified>
</cp:coreProperties>
</file>